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294" r:id="rId19"/>
    <p:sldId id="305" r:id="rId20"/>
    <p:sldId id="306" r:id="rId21"/>
    <p:sldId id="307" r:id="rId22"/>
    <p:sldId id="308" r:id="rId23"/>
    <p:sldId id="318" r:id="rId24"/>
    <p:sldId id="317" r:id="rId25"/>
    <p:sldId id="310" r:id="rId26"/>
    <p:sldId id="313" r:id="rId27"/>
    <p:sldId id="295" r:id="rId28"/>
    <p:sldId id="296" r:id="rId29"/>
    <p:sldId id="297" r:id="rId30"/>
    <p:sldId id="274" r:id="rId31"/>
    <p:sldId id="302" r:id="rId32"/>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29C4"/>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48" autoAdjust="0"/>
    <p:restoredTop sz="94660"/>
  </p:normalViewPr>
  <p:slideViewPr>
    <p:cSldViewPr snapToGrid="0">
      <p:cViewPr varScale="1">
        <p:scale>
          <a:sx n="103" d="100"/>
          <a:sy n="103" d="100"/>
        </p:scale>
        <p:origin x="8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25/02/2024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25/02/2024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25/02/2024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25/02/2024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25/02/2024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25/02/2024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25/02/2024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25/02/2024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25/02/2024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25/02/2024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25/02/2024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25/02/2024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25/02/2024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25/02/2024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25/02/2024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25/02/2024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25/02/2024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25/02/2024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25/02/2024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25/02/2024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25/02/2024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25/02/2024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25/02/2024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25/02/2024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two-session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2938378"/>
            <a:ext cx="15862486" cy="7755969"/>
          </a:xfrm>
          <a:prstGeom prst="rect">
            <a:avLst/>
          </a:prstGeom>
          <a:noFill/>
        </p:spPr>
        <p:txBody>
          <a:bodyPr wrap="square" rtlCol="0">
            <a:spAutoFit/>
          </a:bodyPr>
          <a:lstStyle/>
          <a:p>
            <a:pPr algn="ctr"/>
            <a:r>
              <a:rPr lang="en-US" sz="5400" b="0" i="0" dirty="0">
                <a:solidFill>
                  <a:srgbClr val="C729C4"/>
                </a:solidFill>
                <a:effectLst/>
                <a:latin typeface="Roboto" panose="02000000000000000000" pitchFamily="2" charset="0"/>
              </a:rPr>
              <a:t>**Please first ensure that you are available to complete session 2 in 7 to 9 days after this session!**</a:t>
            </a:r>
            <a:br>
              <a:rPr lang="en-US" sz="5400" dirty="0"/>
            </a:br>
            <a:endParaRPr lang="en-GB" sz="12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Session 2 in 7-9 days.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dirty="0"/>
              <a:t>Session 2 completion will also earn a ‘return’ bonus of </a:t>
            </a:r>
            <a:r>
              <a:rPr lang="en-GB" sz="5000" b="1" dirty="0">
                <a:solidFill>
                  <a:srgbClr val="00C47F"/>
                </a:solidFill>
              </a:rPr>
              <a:t>£2</a:t>
            </a:r>
            <a:r>
              <a:rPr lang="en-GB" sz="5000" dirty="0"/>
              <a:t>.</a:t>
            </a:r>
            <a:endParaRPr kumimoji="0" lang="en-GB"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911018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400" dirty="0">
                <a:solidFill>
                  <a:srgbClr val="C729C4"/>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pic>
        <p:nvPicPr>
          <p:cNvPr id="2" name="Picture 1">
            <a:extLst>
              <a:ext uri="{FF2B5EF4-FFF2-40B4-BE49-F238E27FC236}">
                <a16:creationId xmlns:a16="http://schemas.microsoft.com/office/drawing/2014/main" id="{44F48436-30BE-20DB-0358-80B49A69CA21}"/>
              </a:ext>
            </a:extLst>
          </p:cNvPr>
          <p:cNvPicPr>
            <a:picLocks noChangeAspect="1"/>
          </p:cNvPicPr>
          <p:nvPr/>
        </p:nvPicPr>
        <p:blipFill>
          <a:blip r:embed="rId2"/>
          <a:stretch>
            <a:fillRect/>
          </a:stretch>
        </p:blipFill>
        <p:spPr>
          <a:xfrm>
            <a:off x="4349750" y="2032000"/>
            <a:ext cx="7759700" cy="6908800"/>
          </a:xfrm>
          <a:prstGeom prst="rect">
            <a:avLst/>
          </a:prstGeom>
        </p:spPr>
      </p:pic>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40970</TotalTime>
  <Words>2009</Words>
  <Application>Microsoft Macintosh PowerPoint</Application>
  <PresentationFormat>Custom</PresentationFormat>
  <Paragraphs>260</Paragraphs>
  <Slides>30</Slides>
  <Notes>0</Notes>
  <HiddenSlides>5</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Calibri Light</vt:lpstr>
      <vt:lpstr>Google Sans</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188</cp:revision>
  <dcterms:created xsi:type="dcterms:W3CDTF">2023-05-23T15:53:47Z</dcterms:created>
  <dcterms:modified xsi:type="dcterms:W3CDTF">2024-02-25T16:52:26Z</dcterms:modified>
</cp:coreProperties>
</file>